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2" r:id="rId2"/>
  </p:sldMasterIdLst>
  <p:sldIdLst>
    <p:sldId id="257" r:id="rId3"/>
    <p:sldId id="363" r:id="rId4"/>
    <p:sldId id="410" r:id="rId5"/>
    <p:sldId id="411" r:id="rId6"/>
    <p:sldId id="416" r:id="rId7"/>
    <p:sldId id="412" r:id="rId8"/>
    <p:sldId id="413" r:id="rId9"/>
    <p:sldId id="414" r:id="rId10"/>
    <p:sldId id="415" r:id="rId11"/>
    <p:sldId id="417" r:id="rId12"/>
    <p:sldId id="418" r:id="rId13"/>
    <p:sldId id="419" r:id="rId14"/>
    <p:sldId id="40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DDD89A75-8654-4194-9406-E249D9F7F23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B59C56EA-9893-4015-A76F-15CDF5EFD58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1F93A-2E70-418A-8631-6B256E6CA2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5594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F29DF2-272C-4DF5-B221-881A5195A6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D09118A7-F379-40D4-9D97-8583589080E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F9C78E-A5C9-4AFB-8616-E10027409A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146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3CE7503-63EE-4C4E-8094-F36FF8B4A27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1F6A88E6-22F7-4324-B512-7A0D4CC9824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886259-D9D7-4C1C-8916-165CECB78B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45751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58763"/>
            <a:ext cx="2743200" cy="58721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8763"/>
            <a:ext cx="8026400" cy="58721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F9B1BA2A-A593-4A6F-856A-6A4DF805BC1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530A78FB-FB8F-46F8-9E33-20185F73770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E5750F-FCEB-4C05-818D-099E50DA6AF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8875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4429C47-FEF3-4AFB-935E-F0218FBEFDD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E85022F1-CD11-47A9-9058-8FA1026BD56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22AF3F-B068-4607-989B-BAABF54EF02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4952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CFC7345-DFD0-4561-B634-573255508D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06B9672F-37F8-4AD0-964D-4E3FC4AB58E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58B0FF-9AC3-4BDD-A7D9-7A9CE11EAC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013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BD69AAA-F97F-4BAF-8368-4E449C407E1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E9D997F8-DC54-4B12-8743-09203BD2D99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F1D994-EB66-42AF-A2F8-489E52A4EF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367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719263"/>
            <a:ext cx="53848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19263"/>
            <a:ext cx="53848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AF645E1-30CA-454D-9885-AFDF708666F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E9F5D002-A1AC-4FDD-8C0E-62C6F7D649C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87562E-F879-4095-ABF5-C73B5A7CC6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251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DECA784-088D-4C25-A441-7919AFA0914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89BA0E-7F19-44E7-94F8-25D8196EF7E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5F4C25-8B22-4449-B2CD-B2E3B721C60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8899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060D9E5-AF0F-402C-8580-04552E30369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BCDB7881-97D1-42CA-95F7-47553532C0A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B0E4B5-D593-4406-96FC-23A1D3164B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8904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C7E528FA-2E35-4544-8F56-D87CA693284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0872A664-8A9C-481A-A1CE-8FF9A16CBC7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0589D4-0202-4EE7-B254-D5F5F52848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18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BE3C7CD-8EFC-40C8-99DB-4C4CA88B0B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C1E26F8C-A8AC-4E38-B75D-0A3E7B00267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35B8FA-0F24-45DD-A0B1-E1570FF4DA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601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2">
            <a:extLst>
              <a:ext uri="{FF2B5EF4-FFF2-40B4-BE49-F238E27FC236}">
                <a16:creationId xmlns:a16="http://schemas.microsoft.com/office/drawing/2014/main" id="{5DE39563-2A8D-4F0A-BEDC-E426B19B0A82}"/>
              </a:ext>
            </a:extLst>
          </p:cNvPr>
          <p:cNvSpPr>
            <a:spLocks noChangeShapeType="1"/>
          </p:cNvSpPr>
          <p:nvPr/>
        </p:nvSpPr>
        <p:spPr bwMode="auto">
          <a:xfrm>
            <a:off x="9753600" y="1295400"/>
            <a:ext cx="0" cy="403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1027" name="Group 8">
            <a:extLst>
              <a:ext uri="{FF2B5EF4-FFF2-40B4-BE49-F238E27FC236}">
                <a16:creationId xmlns:a16="http://schemas.microsoft.com/office/drawing/2014/main" id="{72DDC5A4-1931-48AE-ABCC-93C010628D90}"/>
              </a:ext>
            </a:extLst>
          </p:cNvPr>
          <p:cNvGrpSpPr>
            <a:grpSpLocks/>
          </p:cNvGrpSpPr>
          <p:nvPr/>
        </p:nvGrpSpPr>
        <p:grpSpPr bwMode="auto">
          <a:xfrm>
            <a:off x="10041467" y="3030538"/>
            <a:ext cx="1784351" cy="2189162"/>
            <a:chOff x="4704" y="1885"/>
            <a:chExt cx="843" cy="1379"/>
          </a:xfrm>
        </p:grpSpPr>
        <p:sp>
          <p:nvSpPr>
            <p:cNvPr id="1033" name="Oval 9">
              <a:extLst>
                <a:ext uri="{FF2B5EF4-FFF2-40B4-BE49-F238E27FC236}">
                  <a16:creationId xmlns:a16="http://schemas.microsoft.com/office/drawing/2014/main" id="{B069BB5D-F5F5-4F6A-9574-4C7EB97198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4" name="Oval 10">
              <a:extLst>
                <a:ext uri="{FF2B5EF4-FFF2-40B4-BE49-F238E27FC236}">
                  <a16:creationId xmlns:a16="http://schemas.microsoft.com/office/drawing/2014/main" id="{E9325959-FE70-42DF-BAC7-DF2658B638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5" name="Oval 11">
              <a:extLst>
                <a:ext uri="{FF2B5EF4-FFF2-40B4-BE49-F238E27FC236}">
                  <a16:creationId xmlns:a16="http://schemas.microsoft.com/office/drawing/2014/main" id="{655A3CEB-9185-4723-B43E-78CBD4E9CA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1885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6" name="Oval 12">
              <a:extLst>
                <a:ext uri="{FF2B5EF4-FFF2-40B4-BE49-F238E27FC236}">
                  <a16:creationId xmlns:a16="http://schemas.microsoft.com/office/drawing/2014/main" id="{71E9C3DC-27AC-4F81-8A52-D8E1F06ED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7" name="Oval 13">
              <a:extLst>
                <a:ext uri="{FF2B5EF4-FFF2-40B4-BE49-F238E27FC236}">
                  <a16:creationId xmlns:a16="http://schemas.microsoft.com/office/drawing/2014/main" id="{46E309F7-D109-4BCB-B472-C7013C2E53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8" name="Oval 14">
              <a:extLst>
                <a:ext uri="{FF2B5EF4-FFF2-40B4-BE49-F238E27FC236}">
                  <a16:creationId xmlns:a16="http://schemas.microsoft.com/office/drawing/2014/main" id="{A0F232D6-F1C0-4D86-86DD-29B73D25A3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064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39" name="Oval 15">
              <a:extLst>
                <a:ext uri="{FF2B5EF4-FFF2-40B4-BE49-F238E27FC236}">
                  <a16:creationId xmlns:a16="http://schemas.microsoft.com/office/drawing/2014/main" id="{14094B95-7A9F-4E27-A76F-AF6C76BA1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064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0" name="Oval 16">
              <a:extLst>
                <a:ext uri="{FF2B5EF4-FFF2-40B4-BE49-F238E27FC236}">
                  <a16:creationId xmlns:a16="http://schemas.microsoft.com/office/drawing/2014/main" id="{1316446F-7411-49B4-BAD5-24EE11D83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1" name="Oval 17">
              <a:extLst>
                <a:ext uri="{FF2B5EF4-FFF2-40B4-BE49-F238E27FC236}">
                  <a16:creationId xmlns:a16="http://schemas.microsoft.com/office/drawing/2014/main" id="{BB862FB1-C204-49C3-92AB-7034B654A1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243"/>
              <a:ext cx="127" cy="12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2" name="Oval 18">
              <a:extLst>
                <a:ext uri="{FF2B5EF4-FFF2-40B4-BE49-F238E27FC236}">
                  <a16:creationId xmlns:a16="http://schemas.microsoft.com/office/drawing/2014/main" id="{EA5C08F7-694A-4121-AF10-9B8D9E43B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3" name="Oval 19">
              <a:extLst>
                <a:ext uri="{FF2B5EF4-FFF2-40B4-BE49-F238E27FC236}">
                  <a16:creationId xmlns:a16="http://schemas.microsoft.com/office/drawing/2014/main" id="{06E97B86-22E6-48F1-BA4D-3CB612928F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4" name="Oval 20">
              <a:extLst>
                <a:ext uri="{FF2B5EF4-FFF2-40B4-BE49-F238E27FC236}">
                  <a16:creationId xmlns:a16="http://schemas.microsoft.com/office/drawing/2014/main" id="{49298F44-FDA8-4AFF-BDFC-0342FC93D4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243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5" name="Oval 21">
              <a:extLst>
                <a:ext uri="{FF2B5EF4-FFF2-40B4-BE49-F238E27FC236}">
                  <a16:creationId xmlns:a16="http://schemas.microsoft.com/office/drawing/2014/main" id="{01F59968-C190-410C-8723-AC61D5DB1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421"/>
              <a:ext cx="127" cy="12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6" name="Oval 22">
              <a:extLst>
                <a:ext uri="{FF2B5EF4-FFF2-40B4-BE49-F238E27FC236}">
                  <a16:creationId xmlns:a16="http://schemas.microsoft.com/office/drawing/2014/main" id="{415570F0-353D-4097-93A3-9FEF2C76C3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7" name="Oval 23">
              <a:extLst>
                <a:ext uri="{FF2B5EF4-FFF2-40B4-BE49-F238E27FC236}">
                  <a16:creationId xmlns:a16="http://schemas.microsoft.com/office/drawing/2014/main" id="{048EA8F1-895F-4961-9291-6C4632133E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8" name="Oval 24">
              <a:extLst>
                <a:ext uri="{FF2B5EF4-FFF2-40B4-BE49-F238E27FC236}">
                  <a16:creationId xmlns:a16="http://schemas.microsoft.com/office/drawing/2014/main" id="{FCC06B73-2ADC-45AF-AF18-5009E3FB07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421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49" name="Oval 25">
              <a:extLst>
                <a:ext uri="{FF2B5EF4-FFF2-40B4-BE49-F238E27FC236}">
                  <a16:creationId xmlns:a16="http://schemas.microsoft.com/office/drawing/2014/main" id="{F909AAD3-3983-4291-8DC3-6F8294C85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0" name="Oval 26">
              <a:extLst>
                <a:ext uri="{FF2B5EF4-FFF2-40B4-BE49-F238E27FC236}">
                  <a16:creationId xmlns:a16="http://schemas.microsoft.com/office/drawing/2014/main" id="{3CABBD57-0D04-4325-B7EE-5F3D23CE5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1" name="Oval 27">
              <a:extLst>
                <a:ext uri="{FF2B5EF4-FFF2-40B4-BE49-F238E27FC236}">
                  <a16:creationId xmlns:a16="http://schemas.microsoft.com/office/drawing/2014/main" id="{2E212C74-8DBE-4FC7-A235-5A57D15CB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2" name="Oval 28">
              <a:extLst>
                <a:ext uri="{FF2B5EF4-FFF2-40B4-BE49-F238E27FC236}">
                  <a16:creationId xmlns:a16="http://schemas.microsoft.com/office/drawing/2014/main" id="{47877890-2A40-45E4-A7ED-DEF90BBA3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3" name="Oval 29">
              <a:extLst>
                <a:ext uri="{FF2B5EF4-FFF2-40B4-BE49-F238E27FC236}">
                  <a16:creationId xmlns:a16="http://schemas.microsoft.com/office/drawing/2014/main" id="{6DBA345F-560E-44CB-96F5-54F75B1AB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" y="2600"/>
              <a:ext cx="127" cy="128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4" name="Oval 30">
              <a:extLst>
                <a:ext uri="{FF2B5EF4-FFF2-40B4-BE49-F238E27FC236}">
                  <a16:creationId xmlns:a16="http://schemas.microsoft.com/office/drawing/2014/main" id="{66494A7E-875F-4584-A1B0-73BCE36DC8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779"/>
              <a:ext cx="127" cy="1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5" name="Oval 31">
              <a:extLst>
                <a:ext uri="{FF2B5EF4-FFF2-40B4-BE49-F238E27FC236}">
                  <a16:creationId xmlns:a16="http://schemas.microsoft.com/office/drawing/2014/main" id="{F0E90CA0-E800-48FD-B1CC-35C8ECBFDC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6" name="Oval 32">
              <a:extLst>
                <a:ext uri="{FF2B5EF4-FFF2-40B4-BE49-F238E27FC236}">
                  <a16:creationId xmlns:a16="http://schemas.microsoft.com/office/drawing/2014/main" id="{7854C80F-850B-489F-929D-A574856FCC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7" name="Oval 33">
              <a:extLst>
                <a:ext uri="{FF2B5EF4-FFF2-40B4-BE49-F238E27FC236}">
                  <a16:creationId xmlns:a16="http://schemas.microsoft.com/office/drawing/2014/main" id="{D8D2A578-741F-44DA-9DE6-D24888ABB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779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8" name="Oval 34">
              <a:extLst>
                <a:ext uri="{FF2B5EF4-FFF2-40B4-BE49-F238E27FC236}">
                  <a16:creationId xmlns:a16="http://schemas.microsoft.com/office/drawing/2014/main" id="{B3A617B1-ACF0-45A8-8371-CEF176AD9E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59" name="Oval 35">
              <a:extLst>
                <a:ext uri="{FF2B5EF4-FFF2-40B4-BE49-F238E27FC236}">
                  <a16:creationId xmlns:a16="http://schemas.microsoft.com/office/drawing/2014/main" id="{3FE73368-FD01-4D6E-9D10-1A7247810A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60" name="Oval 36">
              <a:extLst>
                <a:ext uri="{FF2B5EF4-FFF2-40B4-BE49-F238E27FC236}">
                  <a16:creationId xmlns:a16="http://schemas.microsoft.com/office/drawing/2014/main" id="{F5F21CF5-B719-467B-BC27-679284AEE7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2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61" name="Oval 37">
              <a:extLst>
                <a:ext uri="{FF2B5EF4-FFF2-40B4-BE49-F238E27FC236}">
                  <a16:creationId xmlns:a16="http://schemas.microsoft.com/office/drawing/2014/main" id="{A043BB70-C4D5-41C3-BE4E-A0309931C1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62" name="Oval 38">
              <a:extLst>
                <a:ext uri="{FF2B5EF4-FFF2-40B4-BE49-F238E27FC236}">
                  <a16:creationId xmlns:a16="http://schemas.microsoft.com/office/drawing/2014/main" id="{6744746D-E16D-4D89-919E-3C1DD826A7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1063" name="Oval 39">
              <a:extLst>
                <a:ext uri="{FF2B5EF4-FFF2-40B4-BE49-F238E27FC236}">
                  <a16:creationId xmlns:a16="http://schemas.microsoft.com/office/drawing/2014/main" id="{1208D95B-D0B5-4481-8ED2-88CB86DC3A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1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</p:grpSp>
      <p:sp>
        <p:nvSpPr>
          <p:cNvPr id="1028" name="Line 40">
            <a:extLst>
              <a:ext uri="{FF2B5EF4-FFF2-40B4-BE49-F238E27FC236}">
                <a16:creationId xmlns:a16="http://schemas.microsoft.com/office/drawing/2014/main" id="{3C6D9E1F-E692-4073-B5CE-7490108A339D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400" y="2819400"/>
            <a:ext cx="113792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4" name="Rectangle 5">
            <a:extLst>
              <a:ext uri="{FF2B5EF4-FFF2-40B4-BE49-F238E27FC236}">
                <a16:creationId xmlns:a16="http://schemas.microsoft.com/office/drawing/2014/main" id="{AD56341C-688C-42DA-B51D-B55B8A4013A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8400"/>
            <a:ext cx="28448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6" name="Rectangle 7">
            <a:extLst>
              <a:ext uri="{FF2B5EF4-FFF2-40B4-BE49-F238E27FC236}">
                <a16:creationId xmlns:a16="http://schemas.microsoft.com/office/drawing/2014/main" id="{F712B849-B1EB-4862-B057-E12688A0AAD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8448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pPr>
              <a:defRPr/>
            </a:pPr>
            <a:fld id="{4B595FAF-7733-43D3-9377-3FDAC5F55F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Rectangle 2">
            <a:extLst>
              <a:ext uri="{FF2B5EF4-FFF2-40B4-BE49-F238E27FC236}">
                <a16:creationId xmlns:a16="http://schemas.microsoft.com/office/drawing/2014/main" id="{DCD67B5F-31F2-41D0-8907-4FEB9AD382E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38151" y="1879601"/>
            <a:ext cx="9042400" cy="847725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900" b="1" dirty="0">
                <a:solidFill>
                  <a:schemeClr val="tx2"/>
                </a:solidFill>
              </a:rPr>
              <a:t>Hi-Tech Education Center</a:t>
            </a:r>
          </a:p>
        </p:txBody>
      </p:sp>
    </p:spTree>
    <p:extLst>
      <p:ext uri="{BB962C8B-B14F-4D97-AF65-F5344CB8AC3E}">
        <p14:creationId xmlns:p14="http://schemas.microsoft.com/office/powerpoint/2010/main" val="3808622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l"/>
        <a:defRPr sz="2600">
          <a:solidFill>
            <a:schemeClr val="tx1"/>
          </a:solidFill>
          <a:latin typeface="+mn-lt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0558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130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29702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4274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Line 2">
            <a:extLst>
              <a:ext uri="{FF2B5EF4-FFF2-40B4-BE49-F238E27FC236}">
                <a16:creationId xmlns:a16="http://schemas.microsoft.com/office/drawing/2014/main" id="{AFB6D7CE-F733-4802-A096-4134CC532B2C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17200" y="152400"/>
            <a:ext cx="0" cy="1308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5F3A7CCD-936F-44CB-BB98-876C7A9B25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58764"/>
            <a:ext cx="10058400" cy="960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717DC534-87EB-445D-A532-61DDCC0553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719263"/>
            <a:ext cx="10972800" cy="441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67589" name="Rectangle 5">
            <a:extLst>
              <a:ext uri="{FF2B5EF4-FFF2-40B4-BE49-F238E27FC236}">
                <a16:creationId xmlns:a16="http://schemas.microsoft.com/office/drawing/2014/main" id="{F3A06371-B8F8-44DC-B929-EC22A1E666A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84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7591" name="Rectangle 7">
            <a:extLst>
              <a:ext uri="{FF2B5EF4-FFF2-40B4-BE49-F238E27FC236}">
                <a16:creationId xmlns:a16="http://schemas.microsoft.com/office/drawing/2014/main" id="{FBE40E59-7AC1-42ED-AF3A-A98C609F237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pPr>
              <a:defRPr/>
            </a:pPr>
            <a:fld id="{44D62C76-B710-4A57-B883-3FE33F120A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grpSp>
        <p:nvGrpSpPr>
          <p:cNvPr id="2055" name="Group 8">
            <a:extLst>
              <a:ext uri="{FF2B5EF4-FFF2-40B4-BE49-F238E27FC236}">
                <a16:creationId xmlns:a16="http://schemas.microsoft.com/office/drawing/2014/main" id="{F1C87ECB-AC24-458D-991C-52C7BBD9526B}"/>
              </a:ext>
            </a:extLst>
          </p:cNvPr>
          <p:cNvGrpSpPr>
            <a:grpSpLocks/>
          </p:cNvGrpSpPr>
          <p:nvPr/>
        </p:nvGrpSpPr>
        <p:grpSpPr bwMode="auto">
          <a:xfrm>
            <a:off x="10871201" y="152400"/>
            <a:ext cx="1056217" cy="1295400"/>
            <a:chOff x="5136" y="960"/>
            <a:chExt cx="528" cy="864"/>
          </a:xfrm>
        </p:grpSpPr>
        <p:sp>
          <p:nvSpPr>
            <p:cNvPr id="2057" name="Oval 9">
              <a:extLst>
                <a:ext uri="{FF2B5EF4-FFF2-40B4-BE49-F238E27FC236}">
                  <a16:creationId xmlns:a16="http://schemas.microsoft.com/office/drawing/2014/main" id="{69B7C95E-175F-46D8-97E7-46E584AE9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960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58" name="Oval 10">
              <a:extLst>
                <a:ext uri="{FF2B5EF4-FFF2-40B4-BE49-F238E27FC236}">
                  <a16:creationId xmlns:a16="http://schemas.microsoft.com/office/drawing/2014/main" id="{B899C88C-0F1D-4478-8005-CE9B31DEB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960"/>
              <a:ext cx="79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59" name="Oval 11">
              <a:extLst>
                <a:ext uri="{FF2B5EF4-FFF2-40B4-BE49-F238E27FC236}">
                  <a16:creationId xmlns:a16="http://schemas.microsoft.com/office/drawing/2014/main" id="{6CBFFE80-2696-42C0-983A-58B40EBB4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960"/>
              <a:ext cx="76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0" name="Oval 12">
              <a:extLst>
                <a:ext uri="{FF2B5EF4-FFF2-40B4-BE49-F238E27FC236}">
                  <a16:creationId xmlns:a16="http://schemas.microsoft.com/office/drawing/2014/main" id="{F48F49F0-1241-4C5A-AD9C-80ED7A3A5F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072"/>
              <a:ext cx="80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1" name="Oval 13">
              <a:extLst>
                <a:ext uri="{FF2B5EF4-FFF2-40B4-BE49-F238E27FC236}">
                  <a16:creationId xmlns:a16="http://schemas.microsoft.com/office/drawing/2014/main" id="{4136EB0F-42B3-4331-BC8A-C874119B6A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072"/>
              <a:ext cx="79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2" name="Oval 14">
              <a:extLst>
                <a:ext uri="{FF2B5EF4-FFF2-40B4-BE49-F238E27FC236}">
                  <a16:creationId xmlns:a16="http://schemas.microsoft.com/office/drawing/2014/main" id="{A16BA3C1-C5C6-4CF0-84FC-A6005C9DE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072"/>
              <a:ext cx="76" cy="7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3" name="Oval 15">
              <a:extLst>
                <a:ext uri="{FF2B5EF4-FFF2-40B4-BE49-F238E27FC236}">
                  <a16:creationId xmlns:a16="http://schemas.microsoft.com/office/drawing/2014/main" id="{73CD5657-054A-4949-B668-81D1926DB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072"/>
              <a:ext cx="73" cy="7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4" name="Oval 16">
              <a:extLst>
                <a:ext uri="{FF2B5EF4-FFF2-40B4-BE49-F238E27FC236}">
                  <a16:creationId xmlns:a16="http://schemas.microsoft.com/office/drawing/2014/main" id="{BA9C93A0-8A2C-4067-B051-C7518FF0F3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184"/>
              <a:ext cx="80" cy="7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5" name="Oval 17">
              <a:extLst>
                <a:ext uri="{FF2B5EF4-FFF2-40B4-BE49-F238E27FC236}">
                  <a16:creationId xmlns:a16="http://schemas.microsoft.com/office/drawing/2014/main" id="{D9C5BAFA-FD58-47C2-B55E-977533DA38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184"/>
              <a:ext cx="79" cy="7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6" name="Oval 18">
              <a:extLst>
                <a:ext uri="{FF2B5EF4-FFF2-40B4-BE49-F238E27FC236}">
                  <a16:creationId xmlns:a16="http://schemas.microsoft.com/office/drawing/2014/main" id="{3A8C9E9F-0398-4E97-ACEA-27D524983E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184"/>
              <a:ext cx="76" cy="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7" name="Oval 19">
              <a:extLst>
                <a:ext uri="{FF2B5EF4-FFF2-40B4-BE49-F238E27FC236}">
                  <a16:creationId xmlns:a16="http://schemas.microsoft.com/office/drawing/2014/main" id="{C00B4D27-79FD-4164-BDDA-900A82CFCB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184"/>
              <a:ext cx="73" cy="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8" name="Oval 20">
              <a:extLst>
                <a:ext uri="{FF2B5EF4-FFF2-40B4-BE49-F238E27FC236}">
                  <a16:creationId xmlns:a16="http://schemas.microsoft.com/office/drawing/2014/main" id="{764FEE1F-7E36-4ABB-82D4-D54551AD21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184"/>
              <a:ext cx="80" cy="7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69" name="Oval 21">
              <a:extLst>
                <a:ext uri="{FF2B5EF4-FFF2-40B4-BE49-F238E27FC236}">
                  <a16:creationId xmlns:a16="http://schemas.microsoft.com/office/drawing/2014/main" id="{C7D90267-9C2B-436A-868A-2C9BDDA8AB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296"/>
              <a:ext cx="80" cy="8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0" name="Oval 22">
              <a:extLst>
                <a:ext uri="{FF2B5EF4-FFF2-40B4-BE49-F238E27FC236}">
                  <a16:creationId xmlns:a16="http://schemas.microsoft.com/office/drawing/2014/main" id="{76978E4C-3B2B-44AD-9229-1A9F3A0AB6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296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1" name="Oval 23">
              <a:extLst>
                <a:ext uri="{FF2B5EF4-FFF2-40B4-BE49-F238E27FC236}">
                  <a16:creationId xmlns:a16="http://schemas.microsoft.com/office/drawing/2014/main" id="{94E426A7-B101-49BB-B006-5E3EF8059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296"/>
              <a:ext cx="76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2" name="Oval 24">
              <a:extLst>
                <a:ext uri="{FF2B5EF4-FFF2-40B4-BE49-F238E27FC236}">
                  <a16:creationId xmlns:a16="http://schemas.microsoft.com/office/drawing/2014/main" id="{2CA5AD28-CAC7-4EE5-AE18-115B702EA9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296"/>
              <a:ext cx="73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3" name="Oval 25">
              <a:extLst>
                <a:ext uri="{FF2B5EF4-FFF2-40B4-BE49-F238E27FC236}">
                  <a16:creationId xmlns:a16="http://schemas.microsoft.com/office/drawing/2014/main" id="{F22736F9-9921-4861-88C1-845E878D0A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408"/>
              <a:ext cx="80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4" name="Oval 26">
              <a:extLst>
                <a:ext uri="{FF2B5EF4-FFF2-40B4-BE49-F238E27FC236}">
                  <a16:creationId xmlns:a16="http://schemas.microsoft.com/office/drawing/2014/main" id="{501FD783-7A14-4D56-A458-BD7692BE4A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408"/>
              <a:ext cx="79" cy="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5" name="Oval 27">
              <a:extLst>
                <a:ext uri="{FF2B5EF4-FFF2-40B4-BE49-F238E27FC236}">
                  <a16:creationId xmlns:a16="http://schemas.microsoft.com/office/drawing/2014/main" id="{30A1C0F8-A67D-4C44-B220-2FD72B592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408"/>
              <a:ext cx="76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6" name="Oval 28">
              <a:extLst>
                <a:ext uri="{FF2B5EF4-FFF2-40B4-BE49-F238E27FC236}">
                  <a16:creationId xmlns:a16="http://schemas.microsoft.com/office/drawing/2014/main" id="{F20E117E-B60D-4F83-B1DD-3DBC9CC56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408"/>
              <a:ext cx="73" cy="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7" name="Oval 29">
              <a:extLst>
                <a:ext uri="{FF2B5EF4-FFF2-40B4-BE49-F238E27FC236}">
                  <a16:creationId xmlns:a16="http://schemas.microsoft.com/office/drawing/2014/main" id="{2AC52023-1ADA-4FFE-A7CE-8B70FE329B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4" y="1408"/>
              <a:ext cx="80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8" name="Oval 30">
              <a:extLst>
                <a:ext uri="{FF2B5EF4-FFF2-40B4-BE49-F238E27FC236}">
                  <a16:creationId xmlns:a16="http://schemas.microsoft.com/office/drawing/2014/main" id="{F5A3EC92-F3C6-4927-9FFC-44A2D96035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520"/>
              <a:ext cx="80" cy="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79" name="Oval 31">
              <a:extLst>
                <a:ext uri="{FF2B5EF4-FFF2-40B4-BE49-F238E27FC236}">
                  <a16:creationId xmlns:a16="http://schemas.microsoft.com/office/drawing/2014/main" id="{24965F3D-0725-498A-AFD1-20C8EC519C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520"/>
              <a:ext cx="79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0" name="Oval 32">
              <a:extLst>
                <a:ext uri="{FF2B5EF4-FFF2-40B4-BE49-F238E27FC236}">
                  <a16:creationId xmlns:a16="http://schemas.microsoft.com/office/drawing/2014/main" id="{3FC785C0-4600-4DFD-B22D-B570C6544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520"/>
              <a:ext cx="76" cy="7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1" name="Oval 33">
              <a:extLst>
                <a:ext uri="{FF2B5EF4-FFF2-40B4-BE49-F238E27FC236}">
                  <a16:creationId xmlns:a16="http://schemas.microsoft.com/office/drawing/2014/main" id="{DB73C35E-E54E-4716-9252-A2BF347AD7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520"/>
              <a:ext cx="73" cy="79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2" name="Oval 34">
              <a:extLst>
                <a:ext uri="{FF2B5EF4-FFF2-40B4-BE49-F238E27FC236}">
                  <a16:creationId xmlns:a16="http://schemas.microsoft.com/office/drawing/2014/main" id="{78038D1D-B289-46FF-BEDD-BA17393193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6" y="1632"/>
              <a:ext cx="80" cy="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3" name="Oval 35">
              <a:extLst>
                <a:ext uri="{FF2B5EF4-FFF2-40B4-BE49-F238E27FC236}">
                  <a16:creationId xmlns:a16="http://schemas.microsoft.com/office/drawing/2014/main" id="{E4395689-336B-46BE-90AC-FC6E36EE32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632"/>
              <a:ext cx="79" cy="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4" name="Oval 36">
              <a:extLst>
                <a:ext uri="{FF2B5EF4-FFF2-40B4-BE49-F238E27FC236}">
                  <a16:creationId xmlns:a16="http://schemas.microsoft.com/office/drawing/2014/main" id="{7E60DA25-179B-4266-9097-92EDD63FF2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0" y="1632"/>
              <a:ext cx="76" cy="75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5" name="Oval 37">
              <a:extLst>
                <a:ext uri="{FF2B5EF4-FFF2-40B4-BE49-F238E27FC236}">
                  <a16:creationId xmlns:a16="http://schemas.microsoft.com/office/drawing/2014/main" id="{8F19465C-138F-4B18-80A9-56EED9EE1E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632"/>
              <a:ext cx="73" cy="75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6" name="Oval 38">
              <a:extLst>
                <a:ext uri="{FF2B5EF4-FFF2-40B4-BE49-F238E27FC236}">
                  <a16:creationId xmlns:a16="http://schemas.microsoft.com/office/drawing/2014/main" id="{7C4C4B6D-3AD2-4EE1-A92B-DA94F47603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" y="1744"/>
              <a:ext cx="79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  <p:sp>
          <p:nvSpPr>
            <p:cNvPr id="2087" name="Oval 39">
              <a:extLst>
                <a:ext uri="{FF2B5EF4-FFF2-40B4-BE49-F238E27FC236}">
                  <a16:creationId xmlns:a16="http://schemas.microsoft.com/office/drawing/2014/main" id="{A347372D-3D2C-420C-A406-106F58945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2" y="1744"/>
              <a:ext cx="73" cy="80"/>
            </a:xfrm>
            <a:prstGeom prst="ellipse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630501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anose="05000000000000000000" pitchFamily="2" charset="2"/>
        <a:buChar char="l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l"/>
        <a:defRPr sz="2600">
          <a:solidFill>
            <a:schemeClr val="tx1"/>
          </a:solidFill>
          <a:latin typeface="+mn-lt"/>
        </a:defRPr>
      </a:lvl2pPr>
      <a:lvl3pPr marL="987425" indent="-29368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</a:defRPr>
      </a:lvl3pPr>
      <a:lvl4pPr marL="1281113" indent="-2921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4pPr>
      <a:lvl5pPr marL="15986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0558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130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29702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427413" indent="-315913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>
            <a:extLst>
              <a:ext uri="{FF2B5EF4-FFF2-40B4-BE49-F238E27FC236}">
                <a16:creationId xmlns:a16="http://schemas.microsoft.com/office/drawing/2014/main" id="{660B6EB7-4D46-472F-AC00-CFCF0399C9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3048000"/>
            <a:ext cx="723900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0066"/>
              </a:buClr>
              <a:buSzPct val="70000"/>
              <a:buFontTx/>
              <a:buNone/>
              <a:tabLst/>
              <a:defRPr/>
            </a:pPr>
            <a:r>
              <a:rPr kumimoji="0" lang="en-US" altLang="en-US" sz="3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STM32F4 Overview</a:t>
            </a:r>
            <a:endParaRPr kumimoji="0" lang="en-US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0066"/>
              </a:buClr>
              <a:buSzPct val="70000"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30066"/>
              </a:buClr>
              <a:buSzPct val="70000"/>
              <a:buFontTx/>
              <a:buNone/>
              <a:tabLst/>
              <a:defRPr/>
            </a:pP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HCM - 2021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D5696-58D8-4751-AEFD-F38B7259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 process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FA2B71-552E-4976-B5DB-7EFBFDDEA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23" y="1667395"/>
            <a:ext cx="9999677" cy="480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108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36AC1-78B2-4B4F-ADCC-4F13399C4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 process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C53A81-B54F-471B-99C6-8B4769FBA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827" y="1744016"/>
            <a:ext cx="10800753" cy="4616681"/>
          </a:xfrm>
        </p:spPr>
      </p:pic>
    </p:spTree>
    <p:extLst>
      <p:ext uri="{BB962C8B-B14F-4D97-AF65-F5344CB8AC3E}">
        <p14:creationId xmlns:p14="http://schemas.microsoft.com/office/powerpoint/2010/main" val="1747271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FA141-3071-4729-9B2D-0C8EDD0F9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 process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BB45B9-F3C1-4AA9-9805-E5D10ED03C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933" y="1690935"/>
            <a:ext cx="10085394" cy="4411662"/>
          </a:xfrm>
        </p:spPr>
      </p:pic>
    </p:spTree>
    <p:extLst>
      <p:ext uri="{BB962C8B-B14F-4D97-AF65-F5344CB8AC3E}">
        <p14:creationId xmlns:p14="http://schemas.microsoft.com/office/powerpoint/2010/main" val="2261855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5D170F9D-DCE6-4EA7-BF52-966E9A9875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en-US" dirty="0"/>
              <a:t>Question ?</a:t>
            </a:r>
          </a:p>
        </p:txBody>
      </p:sp>
      <p:sp>
        <p:nvSpPr>
          <p:cNvPr id="10243" name="Subtitle 2">
            <a:extLst>
              <a:ext uri="{FF2B5EF4-FFF2-40B4-BE49-F238E27FC236}">
                <a16:creationId xmlns:a16="http://schemas.microsoft.com/office/drawing/2014/main" id="{8F8915E4-1EDB-4D7A-A9C2-4AD2BFC7AA7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DA5D2A22-4C4D-4048-93C6-F66F19CD3A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Agenda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32C86834-99CE-4CE7-8B9A-F116348E40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508" y="1770077"/>
            <a:ext cx="9683692" cy="4394187"/>
          </a:xfrm>
        </p:spPr>
        <p:txBody>
          <a:bodyPr/>
          <a:lstStyle/>
          <a:p>
            <a:r>
              <a:rPr lang="en-US" altLang="en-US" dirty="0"/>
              <a:t>STM32F4 overview</a:t>
            </a:r>
          </a:p>
          <a:p>
            <a:r>
              <a:rPr lang="en-US" altLang="en-US" dirty="0"/>
              <a:t>Power supply</a:t>
            </a:r>
          </a:p>
          <a:p>
            <a:r>
              <a:rPr lang="en-US" altLang="en-US" dirty="0"/>
              <a:t>Clock tree</a:t>
            </a:r>
          </a:p>
          <a:p>
            <a:r>
              <a:rPr lang="en-US" altLang="en-US" dirty="0"/>
              <a:t>Boot process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DA5D2A22-4C4D-4048-93C6-F66F19CD3A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STM32F4 Series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E0B43C-A4E2-4BCB-884F-521E86C6D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789" y="1279594"/>
            <a:ext cx="8981108" cy="5379646"/>
          </a:xfrm>
        </p:spPr>
      </p:pic>
    </p:spTree>
    <p:extLst>
      <p:ext uri="{BB962C8B-B14F-4D97-AF65-F5344CB8AC3E}">
        <p14:creationId xmlns:p14="http://schemas.microsoft.com/office/powerpoint/2010/main" val="1805164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B068D-A7DF-43FA-B771-0CFBAD9B9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STM32F4xx Block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6A00B3-04C1-4923-A08A-6048D91E5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315" y="1529462"/>
            <a:ext cx="8407486" cy="516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881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88E1E-B7AB-48CF-BAC9-B0E609637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Map of Cortex-M4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C040E6-C815-423E-A21A-898B57D89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964" y="1465112"/>
            <a:ext cx="8581938" cy="519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56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81919-0F88-46C4-8155-BFFA429F2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Cortex-M feature set comparison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42DA1-1E67-4EDA-BB01-C731C1ED8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812" y="1283596"/>
            <a:ext cx="8177975" cy="543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253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7F47A-0271-470B-95C9-6E876E40E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3782F6-7E69-49E2-81AF-2D09BC17A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45" y="1375237"/>
            <a:ext cx="8575648" cy="523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13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1F8DD-CBEA-44D7-AEC8-FBAE25B39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STM32F4 – clock features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ABF02B-0624-42AD-942D-DBCBA30A4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588" y="1366858"/>
            <a:ext cx="8645751" cy="501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205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9F0E-818B-41B8-822F-FAC34722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STM32F4 – clock scheme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9965E4-DC93-45FE-952A-29D32F8BB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022" y="1498597"/>
            <a:ext cx="8292923" cy="510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983054"/>
      </p:ext>
    </p:extLst>
  </p:cSld>
  <p:clrMapOvr>
    <a:masterClrMapping/>
  </p:clrMapOvr>
</p:sld>
</file>

<file path=ppt/theme/theme1.xml><?xml version="1.0" encoding="utf-8"?>
<a:theme xmlns:a="http://schemas.openxmlformats.org/drawingml/2006/main" name="1_Network">
  <a:themeElements>
    <a:clrScheme name="1_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1_Netw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work">
  <a:themeElements>
    <a:clrScheme name="Network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twork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47</Words>
  <Application>Microsoft Office PowerPoint</Application>
  <PresentationFormat>Widescreen</PresentationFormat>
  <Paragraphs>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Wingdings</vt:lpstr>
      <vt:lpstr>1_Network</vt:lpstr>
      <vt:lpstr>Network</vt:lpstr>
      <vt:lpstr>PowerPoint Presentation</vt:lpstr>
      <vt:lpstr>Agenda</vt:lpstr>
      <vt:lpstr>STM32F4 Series</vt:lpstr>
      <vt:lpstr>STM32F4xx Block Diagram</vt:lpstr>
      <vt:lpstr>Memory Map of Cortex-M4</vt:lpstr>
      <vt:lpstr>Cortex-M feature set comparison</vt:lpstr>
      <vt:lpstr>Power Supply</vt:lpstr>
      <vt:lpstr>STM32F4 – clock features</vt:lpstr>
      <vt:lpstr>STM32F4 – clock scheme</vt:lpstr>
      <vt:lpstr>Boot process</vt:lpstr>
      <vt:lpstr>Boot process</vt:lpstr>
      <vt:lpstr>Boot process</vt:lpstr>
      <vt:lpstr>Question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Ngoc Phu Truong</dc:creator>
  <cp:lastModifiedBy>Ngoc Phu Truong</cp:lastModifiedBy>
  <cp:revision>8</cp:revision>
  <dcterms:created xsi:type="dcterms:W3CDTF">2021-08-26T09:46:13Z</dcterms:created>
  <dcterms:modified xsi:type="dcterms:W3CDTF">2021-09-21T15:44:48Z</dcterms:modified>
</cp:coreProperties>
</file>

<file path=docProps/thumbnail.jpeg>
</file>